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</a:t>
            </a:r>
            <a:br>
              <a:rPr lang="ru-RU" dirty="0" smtClean="0"/>
            </a:br>
            <a:r>
              <a:rPr lang="ru-RU" dirty="0" smtClean="0"/>
              <a:t>ДОШКОЛЬНОГО </a:t>
            </a:r>
            <a:br>
              <a:rPr lang="ru-RU" dirty="0" smtClean="0"/>
            </a:b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933056"/>
            <a:ext cx="6228184" cy="2924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Родителям (законным представителям) о ФГОС дошкольного образования воспитанников.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УСПЕШНАЯ РЕАЛИЗАЦИЯ ПРОГРАММЫ ОБЕСПЕЧИВАЕТСЯ: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549199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Уважением взрослых к человеческому достоинству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Использованием форм и методов соответствующих возрастным и индивидуальным особенностям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Построением образовательной деятельности на основе взаимодействия взрослых с детьми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взрослыми положительного, доброжелательного отношения детей друг к другу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инициативы и самостоятельности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Возможностью выбора детьми материала, видов активности, участников деятельности и общения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Защитой детей от всех форм физического и психического насилия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родителей в воспитании детей, охране и укреплении их здоровья, вовлечением семьи в образовательную деятельность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460432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освоения Программы представлены в виде целевых ориентиров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результаты не подлежат непосредственной оценки, в том числе и в виде педагогической диагностики, и не являются основанием для их формального сравнения с реальными достижениями детей.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школьного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№273- Ф3 от 29 декабря 2012г.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№1155 от 17 октября 2013г.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7239000" cy="158417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2304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ФЕДЕРАЛЬНЫЙ ГОСУДАРСТВЕННЫЙ СТАНДАРТ ДОШКОЛЬНОГО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342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Представляет собой совокупность обязательных требований к дошкольному образованию.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СТАНДАРТ РАЗРАБОТАН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7696200" cy="353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ОСНОВЕ КОНСТИТУЦИИ РОССИЙСКОЙ ФЕДЕРАЦИИ И С УЧЕТОМ КОНВЕНЦИИ ООН О ПРАВАХ РЕБЁНКА.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СТАНДАРТЕ УЧИТЫВАЮТСЯ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532859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возможности освоения ребенком Программы на разных этапах её реализации.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 НАПРАВЛЕН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 повышение социального статуса дошкольного образования;</a:t>
            </a:r>
          </a:p>
          <a:p>
            <a:r>
              <a:rPr lang="ru-RU" b="1" i="1" dirty="0" smtClean="0"/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b="1" i="1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b="1" i="1" dirty="0" smtClean="0"/>
              <a:t>Сохранение единства образовательного пространства РФ относительно уровня дошкольного образования.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СТАНДАРТ НАПРАВЛЕН НА РЕШЕНИЕ СЛЕУЮЩИХ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296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Охрана и укрепление физического и психологического здоровья детей, в том числе их эмоционального благополучия;</a:t>
            </a:r>
          </a:p>
          <a:p>
            <a:r>
              <a:rPr lang="ru-RU" b="1" i="1" dirty="0" smtClean="0"/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психофизических и других особенностей;</a:t>
            </a:r>
          </a:p>
          <a:p>
            <a:r>
              <a:rPr lang="ru-RU" b="1" i="1" dirty="0" smtClean="0"/>
              <a:t>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r>
              <a:rPr lang="ru-RU" b="1" i="1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 ,  взрослыми и миром;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748464" cy="669674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духовно-моральных 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Обеспечение вариативности 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родителей(законных представителей) в вопросах развития и образования, охраны и укрепления здоровья детей.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Стандарт включает в себя требования к: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Структуре Программы;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Условиям реализации Программы;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Результатам освоения.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sz="4800" dirty="0" smtClean="0"/>
              <a:t>Программа -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87208" cy="524858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должна учитывать возрастные и индивидуальные особенности детей.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Её содержание должно  обеспечивать  развитие   личности, мотивации  и  способностей  детей  в  различных  видах деятельности и охватывать следующие направления  развития  и  образования  детей  (образовательные области):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социально-коммуникативное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познавательное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художественно-эстетическое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644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ФГОС ДОШКОЛЬНОГО  ОБРАЗОВАНИЯ</vt:lpstr>
      <vt:lpstr>ФЕДЕРАЛЬНЫЙ ГОСУДАРСТВЕННЫЙ СТАНДАРТ ДОШКОЛЬНОГО ОБРАЗОВАНИЯ</vt:lpstr>
      <vt:lpstr>СТАНДАРТ РАЗРАБОТАН</vt:lpstr>
      <vt:lpstr>В СТАНДАРТЕ УЧИТЫВАЮТСЯ</vt:lpstr>
      <vt:lpstr>СТАНДАРТ НАПРАВЛЕН НА:</vt:lpstr>
      <vt:lpstr>СТАНДАРТ НАПРАВЛЕН НА РЕШЕНИЕ СЛЕУЮЩИХ ЗАДАЧ:</vt:lpstr>
      <vt:lpstr>Слайд 7</vt:lpstr>
      <vt:lpstr> Стандарт включает в себя требования к:</vt:lpstr>
      <vt:lpstr>Программа -</vt:lpstr>
      <vt:lpstr>УСПЕШНАЯ РЕАЛИЗАЦИЯ ПРОГРАММЫ ОБЕСПЕЧИВАЕТСЯ:</vt:lpstr>
      <vt:lpstr>Слайд 11</vt:lpstr>
      <vt:lpstr>ЛИТЕРАТУРА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ДОШКОЛЬНОГО  ОБРАЗОВАНИЯ</dc:title>
  <dc:creator>Надежда</dc:creator>
  <cp:lastModifiedBy>Надек</cp:lastModifiedBy>
  <cp:revision>27</cp:revision>
  <dcterms:created xsi:type="dcterms:W3CDTF">2014-06-03T17:07:38Z</dcterms:created>
  <dcterms:modified xsi:type="dcterms:W3CDTF">2015-11-14T17:23:52Z</dcterms:modified>
</cp:coreProperties>
</file>